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fntdata" ContentType="application/x-fontdata"/>
  <Default Extension="bmp" ContentType="image/bmp"/>
  <Default Extension="jpeg" ContentType="image/jpeg"/>
  <Default Extension="png" ContentType="image/png"/>
  <Default Extension="gif" ContentType="image/gif"/>
  <Default Extension="tif" ContentType="image/tif"/>
  <Default Extension="emf" ContentType="image/x-emf"/>
  <Default Extension="wmf" ContentType="image/x-wmf"/>
  <Default Extension="pct" ContentType="image/pct"/>
  <Default Extension="pcx" ContentType="image/pcx"/>
  <Default Extension="tga" ContentType="image/tga"/>
  <Default Extension="avi" ContentType="video/avi"/>
  <Default Extension="wmv" ContentType="video/wmv"/>
  <Default Extension="mpg" ContentType="video/mpeg"/>
  <Default Extension="mpeg" ContentType="video/mpeg"/>
  <Default Extension="mp2" ContentType="video/mpeg"/>
  <Default Extension="mp4" ContentType="video/mpeg"/>
  <Default Extension="wma" ContentType="audio/x-ms-wma"/>
  <Default Extension="mid" ContentType="audio/unknown"/>
  <Default Extension="midi" ContentType="audio/unknown"/>
  <Default Extension="rmi" ContentType="audio/unknown"/>
  <Default Extension="mp3" ContentType="audio/unknown"/>
  <Default Extension="wav" ContentType="audio/wav"/>
  <Default Extension="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</Types>
</file>

<file path=_rels/.rels><?xml version="1.0" encoding="UTF-8" standalone="yes" 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sldMasterIdLst>
    <p:sldMasterId id="2147483648" r:id="rId5"/>
  </p:sldMasterIdLst>
  <p:sldIdLst>
    <p:sldId id="256" r:id="rId6"/>
    <p:sldId id="257" r:id="rId7"/>
    <p:sldId id="258" r:id="rId8"/>
    <p:sldId id="259" r:id="rId9"/>
  </p:sldIdLst>
  <p:sldSz cx="9144000" cy="6858000"/>
  <p:notesSz cx="6858000" cy="9144000"/>
  <p:defaultTextStyle>
    <a:lvl1pPr marL="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Basic Sans" pitchFamily="1" charset="0"/>
        <a:ea typeface="Basic Roman" pitchFamily="1" charset="0"/>
        <a:cs typeface="Basic Roman" pitchFamily="1" charset="0"/>
      </a:defRPr>
    </a:lvl1pPr>
    <a:lvl2pPr marL="4572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Basic Sans" pitchFamily="1" charset="0"/>
        <a:ea typeface="Basic Roman" pitchFamily="1" charset="0"/>
        <a:cs typeface="Basic Roman" pitchFamily="1" charset="0"/>
      </a:defRPr>
    </a:lvl2pPr>
    <a:lvl3pPr marL="9144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Basic Sans" pitchFamily="1" charset="0"/>
        <a:ea typeface="Basic Roman" pitchFamily="1" charset="0"/>
        <a:cs typeface="Basic Roman" pitchFamily="1" charset="0"/>
      </a:defRPr>
    </a:lvl3pPr>
    <a:lvl4pPr marL="13716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Basic Sans" pitchFamily="1" charset="0"/>
        <a:ea typeface="Basic Roman" pitchFamily="1" charset="0"/>
        <a:cs typeface="Basic Roman" pitchFamily="1" charset="0"/>
      </a:defRPr>
    </a:lvl4pPr>
    <a:lvl5pPr marL="18288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Basic Sans" pitchFamily="1" charset="0"/>
        <a:ea typeface="Basic Roman" pitchFamily="1" charset="0"/>
        <a:cs typeface="Basic Roman" pitchFamily="1" charset="0"/>
      </a:defRPr>
    </a:lvl5pPr>
    <a:lvl6pPr marL="22860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Basic Sans" pitchFamily="1" charset="0"/>
        <a:ea typeface="Basic Roman" pitchFamily="1" charset="0"/>
        <a:cs typeface="Basic Roman" pitchFamily="1" charset="0"/>
      </a:defRPr>
    </a:lvl6pPr>
    <a:lvl7pPr marL="27432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Basic Sans" pitchFamily="1" charset="0"/>
        <a:ea typeface="Basic Roman" pitchFamily="1" charset="0"/>
        <a:cs typeface="Basic Roman" pitchFamily="1" charset="0"/>
      </a:defRPr>
    </a:lvl7pPr>
    <a:lvl8pPr marL="32004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Basic Sans" pitchFamily="1" charset="0"/>
        <a:ea typeface="Basic Roman" pitchFamily="1" charset="0"/>
        <a:cs typeface="Basic Roman" pitchFamily="1" charset="0"/>
      </a:defRPr>
    </a:lvl8pPr>
    <a:lvl9pPr marL="36576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Basic Sans" pitchFamily="1" charset="0"/>
        <a:ea typeface="Basic Roman" pitchFamily="1" charset="0"/>
        <a:cs typeface="Basic Roman" pitchFamily="1" charset="0"/>
      </a:defRPr>
    </a:lvl9pPr>
  </p:defaultTextStyle>
</p:presentation>
</file>

<file path=ppt/presProps.xml><?xml version="1.0" encoding="utf-8"?>
<p:presentationP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showPr showNarration="1">
    <p:penClr>
      <a:srgbClr val="0000FF"/>
    </p:penClr>
  </p:showPr>
  <p:extLst>
    <p:ext uri="smNativeData">
      <pr:smAppRevision xmlns:pr="smNativeData" dt="1613073442" val="978" rev64="64" revOS="3"/>
      <pr:smFileRevision xmlns:pr="smNativeData" dt="1613073442" val="101"/>
      <pr:guideOptions xmlns:pr="smNativeData" dt="1613073442" snapToGrid="1" snapToBorders="1" snapToGuides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slideViewPr>
    <p:cSldViewPr snapToObjects="1" showGuides="1">
      <p:cViewPr>
        <p:scale>
          <a:sx n="148" d="100"/>
          <a:sy n="148" d="100"/>
        </p:scale>
        <p:origin x="833" y="-122"/>
      </p:cViewPr>
      <p:guideLst x="0" y="0"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sorterViewPr>
    <p:cViewPr>
      <p:scale>
        <a:sx n="31" d="100"/>
        <a:sy n="31" d="100"/>
      </p:scale>
      <p:origin x="0" y="0"/>
    </p:cViewPr>
  </p:sorterViewPr>
  <p:notesViewPr>
    <p:cSldViewPr snapToObjects="1" showGuides="1">
      <p:cViewPr>
        <p:scale>
          <a:sx n="148" d="100"/>
          <a:sy n="148" d="100"/>
        </p:scale>
        <p:origin x="833" y="-122"/>
      </p:cViewPr>
    </p:cSldViewPr>
  </p:notesViewPr>
  <p:gridSpacing cx="71755" cy="71755"/>
</p:viewPr>
</file>

<file path=ppt/_rels/presentation.xml.rels><?xml version="1.0" encoding="UTF-8" standalone="yes" 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tableStyles" Target="tableStyles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IA/f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BAAAGg0AAAg0AAAmFgAAAAAAACYAAAAIAAAAAYAAAAAAAAA="/>
              </a:ext>
            </a:extLst>
          </p:cNvSpPr>
          <p:nvPr>
            <p:ph type="ctrTitle"/>
          </p:nvPr>
        </p:nvSpPr>
        <p:spPr>
          <a:xfrm>
            <a:off x="685800" y="2129790"/>
            <a:ext cx="7772400" cy="1470660"/>
          </a:xfrm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Subtitle1"/>
          <p:cNvSpPr>
            <a:spLocks noGrp="1" noChangeArrowheads="1"/>
            <a:extLst>
              <a:ext uri="smNativeData">
                <pr:smNativeData xmlns:pr="smNativeData" val="SMDATA_13_IowlYB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IA/f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wCAAA6BcAANAvAACwIgAAAAAAACYAAAAIAAAAAYAAAAAAAAA="/>
              </a:ext>
            </a:extLst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pPr/>
            <a:r>
              <a:t>Click to edit Master subtitle style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EAc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650D8704-4A88-5871-C6B5-BC24C9FB30E9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Q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5FB6581A-54B2-E3AE-FC0E-A2FB16400AF7}" type="slidenum">
              <a:t/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A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IowlYB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hOCQM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AAAAACYAAAAIAAAAAgAAAAAAAAA="/>
              </a:ext>
            </a:extLst>
          </p:cNvSpPr>
          <p:nvPr>
            <p:ph idx="1"/>
          </p:nvPr>
        </p:nvSpPr>
        <p:spPr/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wAZQ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BA1E0EE-A0D6-F416-9819-5643AE576E03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0087E8DD-93ED-D21E-A33F-654BA6715530}" type="slidenum">
              <a:t/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IowlYBMAAAAlAAAAZAAAAA8BAAAAkAAAAEgAAACQAAAASAAAAAAAAAAC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IKAAAsAEAAHA1AACwJQAAAAAAACYAAAAIAAAAgwAAAAAAAAA="/>
              </a:ext>
            </a:extLst>
          </p:cNvSpPr>
          <p:nvPr>
            <p:ph type="title"/>
          </p:nvPr>
        </p:nvSpPr>
        <p:spPr>
          <a:xfrm>
            <a:off x="6629400" y="274320"/>
            <a:ext cx="2057400" cy="5852160"/>
          </a:xfrm>
        </p:spPr>
        <p:txBody>
          <a:bodyPr vert="vert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IowlYB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NgnAACwJQAAAAAAACYAAAAIAAAAAwAAAAAAAAA="/>
              </a:ext>
            </a:extLst>
          </p:cNvSpPr>
          <p:nvPr>
            <p:ph idx="1"/>
          </p:nvPr>
        </p:nvSpPr>
        <p:spPr>
          <a:xfrm>
            <a:off x="457200" y="274320"/>
            <a:ext cx="6019800" cy="5852160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1627AC44-0AFB-725A-B59F-FC0FE2D143A9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IA5Vs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B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EF8B943-0DF3-AD4F-BD40-FB1AF70E4BAE}" type="slidenum">
              <a:t/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A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IowlYB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kAY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AAAAACYAAAAIAAAAAAAAAAAAAAA="/>
              </a:ext>
            </a:extLst>
          </p:cNvSpPr>
          <p:nvPr>
            <p:ph idx="1"/>
          </p:nvPr>
        </p:nvSpPr>
        <p:spPr/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1F8F0E48-06F2-DAF8-BC37-F0AD40794AA5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9/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A7528C8-86F7-20DE-B9CD-708B66834F25}" type="slidenum">
              <a:t/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IowlYB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8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HBsAAEI0AAB9IwAAAAAAACYAAAAIAAAAgYAAAAAAAAA="/>
              </a:ext>
            </a:extLst>
          </p:cNvSpPr>
          <p:nvPr>
            <p:ph type="title"/>
          </p:nvPr>
        </p:nvSpPr>
        <p:spPr>
          <a:xfrm>
            <a:off x="722630" y="4406900"/>
            <a:ext cx="7772400" cy="1362075"/>
          </a:xfrm>
        </p:spPr>
        <p:txBody>
          <a:bodyPr vert="horz" wrap="square" numCol="1" spcCol="215900" anchor="t">
            <a:prstTxWarp prst="textNoShape">
              <a:avLst/>
            </a:prstTxWarp>
          </a:bodyPr>
          <a:lstStyle>
            <a:lvl1pPr algn="l">
              <a:defRPr sz="4000" b="1" cap="all"/>
            </a:lvl1pPr>
          </a:lstStyle>
          <a:p>
            <a:pPr>
              <a:defRPr cap="all"/>
            </a:pPr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IowlYB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4REAAEI0AAAcGwAAAAAAACYAAAAIAAAAgYAAAAAAAAA="/>
              </a:ext>
            </a:extLst>
          </p:cNvSpPr>
          <p:nvPr>
            <p:ph idx="1"/>
          </p:nvPr>
        </p:nvSpPr>
        <p:spPr>
          <a:xfrm>
            <a:off x="722630" y="2906395"/>
            <a:ext cx="7772400" cy="1500505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OAbGkY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74E0363E-7099-B5C0-D758-8695781621D3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E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50DBD3C6-88BD-8E25-F363-7E709D2D052B}" type="slidenum">
              <a:t/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ColTx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A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IowlYB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KgbAACwJQAAAAAAACYAAAAIAAAAAYAAAAAAAAA="/>
              </a:ext>
            </a:extLst>
          </p:cNvSpPr>
          <p:nvPr>
            <p:ph sz="half" idx="1"/>
          </p:nvPr>
        </p:nvSpPr>
        <p:spPr>
          <a:xfrm>
            <a:off x="457200" y="160020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IowlYB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Y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YHAAA2AkAAHA1AACwJQAAAAAAACYAAAAIAAAAAYAAAAAAAAA="/>
              </a:ext>
            </a:extLst>
          </p:cNvSpPr>
          <p:nvPr>
            <p:ph sz="half" idx="2"/>
          </p:nvPr>
        </p:nvSpPr>
        <p:spPr>
          <a:xfrm>
            <a:off x="4648200" y="160020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094CEC4D-03E4-191A-AAF4-F54FA2BA5CA0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AMGg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A6BCCAD-E3F7-3E3A-B9D3-156F829D4F40}" type="slidenum">
              <a:t/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EyVT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A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3"/>
          <p:cNvSpPr>
            <a:spLocks noGrp="1" noChangeArrowheads="1"/>
            <a:extLst>
              <a:ext uri="smNativeData">
                <pr:smNativeData xmlns:pr="smNativeData" val="SMDATA_13_IowlYB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QAI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cQkAAKobAABhDQAAAAAAACYAAAAIAAAAgYAAAAAAAAA="/>
              </a:ext>
            </a:extLst>
          </p:cNvSpPr>
          <p:nvPr>
            <p:ph idx="1"/>
          </p:nvPr>
        </p:nvSpPr>
        <p:spPr>
          <a:xfrm>
            <a:off x="45720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IowlYB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U1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YQ0AAKobAACwJQAAAAAAACYAAAAIAAAAAYAAAAAAAAA="/>
              </a:ext>
            </a:extLst>
          </p:cNvSpPr>
          <p:nvPr>
            <p:ph sz="half" idx="2"/>
          </p:nvPr>
        </p:nvSpPr>
        <p:spPr>
          <a:xfrm>
            <a:off x="457200" y="2174875"/>
            <a:ext cx="4039870" cy="395160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SlideText2"/>
          <p:cNvSpPr>
            <a:spLocks noGrp="1" noChangeArrowheads="1"/>
            <a:extLst>
              <a:ext uri="smNativeData">
                <pr:smNativeData xmlns:pr="smNativeData" val="SMDATA_13_IowlYB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MCZ/A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cQkAAHA1AABhDQAAAAAAACYAAAAIAAAAgYAAAAAAAAA="/>
              </a:ext>
            </a:extLst>
          </p:cNvSpPr>
          <p:nvPr>
            <p:ph idx="3"/>
          </p:nvPr>
        </p:nvSpPr>
        <p:spPr>
          <a:xfrm>
            <a:off x="464693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6" name="SlideText4"/>
          <p:cNvSpPr>
            <a:spLocks noGrp="1" noChangeArrowheads="1"/>
            <a:extLst>
              <a:ext uri="smNativeData">
                <pr:smNativeData xmlns:pr="smNativeData" val="SMDATA_13_IowlYB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YQ0AAHA1AACwJQAAAAAAACYAAAAIAAAAAYAAAAAAAAA="/>
              </a:ext>
            </a:extLst>
          </p:cNvSpPr>
          <p:nvPr>
            <p:ph sz="half" idx="4"/>
          </p:nvPr>
        </p:nvSpPr>
        <p:spPr>
          <a:xfrm>
            <a:off x="4646930" y="2174875"/>
            <a:ext cx="4039870" cy="395160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Time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17326826-68FA-679E-B48A-9ECB26C442CB}" type="datetime1">
              <a:t/>
            </a:fld>
          </a:p>
        </p:txBody>
      </p:sp>
      <p:sp>
        <p:nvSpPr>
          <p:cNvPr id="8" name="Foot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BDKAQM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9" name="SlideNumb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DB8E361-2FF0-ED15-BE00-D940AD4E488C}" type="slidenum">
              <a:t/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A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DateTime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MAQU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034A4370-3EEE-1FB5-A0F2-C8E00DBC569D}" type="datetime1">
              <a:t/>
            </a:fld>
          </a:p>
        </p:txBody>
      </p:sp>
      <p:sp>
        <p:nvSpPr>
          <p:cNvPr id="4" name="Foot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5" name="SlideNumb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0E615FD9-97E3-34A9-ADD9-61FC11975B34}" type="slidenum">
              <a:t/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Time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5BA3BEDF-91B6-F648-F81B-671DF0550E32}" type="datetime1">
              <a:t/>
            </a:fld>
          </a:p>
        </p:txBody>
      </p:sp>
      <p:sp>
        <p:nvSpPr>
          <p:cNvPr id="3" name="Foot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3EFCE5A-14DE-BA38-9057-E26D801966B7}" type="slidenum">
              <a:t/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IowlYB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EyVT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rgEAAFIVAADUCAAAAAAAACYAAAAIAAAAgYAAAAAAAAA="/>
              </a:ext>
            </a:extLst>
          </p:cNvSpPr>
          <p:nvPr>
            <p:ph type="title"/>
          </p:nvPr>
        </p:nvSpPr>
        <p:spPr>
          <a:xfrm>
            <a:off x="457200" y="273050"/>
            <a:ext cx="3008630" cy="116205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algn="l">
              <a:defRPr sz="2000" b="1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IowlYB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MkEA6k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+FQAArgEAAHA1AACwJQAAAAAAACYAAAAIAAAAAYAAAAAAAAA="/>
              </a:ext>
            </a:extLst>
          </p:cNvSpPr>
          <p:nvPr>
            <p:ph idx="1"/>
          </p:nvPr>
        </p:nvSpPr>
        <p:spPr>
          <a:xfrm>
            <a:off x="3575050" y="273050"/>
            <a:ext cx="5111750" cy="585343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IowlYB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BZHiL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1AgAAFIVAACwJQAAAAAAACYAAAAIAAAAAYAAAAAAAAA="/>
              </a:ext>
            </a:extLst>
          </p:cNvSpPr>
          <p:nvPr>
            <p:ph sz="half" idx="2"/>
          </p:nvPr>
        </p:nvSpPr>
        <p:spPr>
          <a:xfrm>
            <a:off x="457200" y="1435100"/>
            <a:ext cx="3008630" cy="46913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MAMkc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0D9BB9DD-93E0-CE4F-AE23-651AF76D5830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MAXEo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JL9xQ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98DD331-7FF4-D825-BA35-89709D7B4CDC}" type="slidenum">
              <a:t/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IowlYB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EyVT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iB0AAMYsAAAEIQAAAAAAACYAAAAIAAAAgYAAAAAAAAA="/>
              </a:ext>
            </a:extLst>
          </p:cNvSpPr>
          <p:nvPr>
            <p:ph type="title"/>
          </p:nvPr>
        </p:nvSpPr>
        <p:spPr>
          <a:xfrm>
            <a:off x="1791970" y="4800600"/>
            <a:ext cx="5486400" cy="56642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algn="l">
              <a:defRPr sz="2000" b="1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IowlYB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QAzUg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xgMAAMYsAAAWHQAAAAAAACYAAAAIAAAAAYAAAAAAAAA="/>
              </a:ext>
            </a:extLst>
          </p:cNvSpPr>
          <p:nvPr>
            <p:ph idx="1"/>
          </p:nvPr>
        </p:nvSpPr>
        <p:spPr>
          <a:xfrm>
            <a:off x="1791970" y="613410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IowlYB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QAxUk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BCEAAMYsAAD4JQAAAAAAACYAAAAIAAAAAYAAAAAAAAA="/>
              </a:ext>
            </a:extLst>
          </p:cNvSpPr>
          <p:nvPr>
            <p:ph sz="half" idx="2"/>
          </p:nvPr>
        </p:nvSpPr>
        <p:spPr>
          <a:xfrm>
            <a:off x="1791970" y="5367020"/>
            <a:ext cx="5486400" cy="8051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L5bB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5DBEC9A0-EEB0-EB3F-FE06-186A8748084D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ZoB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QAKEU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461B5489-C7AB-4EA2-E5A3-31F71AED1364}" type="slidenum">
              <a:t/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 name="Default desig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Fiqjg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AAAAACYAAAAIAAAA//////////8="/>
              </a:ext>
            </a:extLst>
          </p:cNvSpPr>
          <p:nvPr>
            <p:ph type="title"/>
          </p:nvPr>
        </p:nvSpPr>
        <p:spPr>
          <a:xfrm>
            <a:off x="457200" y="274320"/>
            <a:ext cx="8229600" cy="1143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IowlYB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AAAAACYAAAAIAAAA//////////8="/>
              </a:ext>
            </a:extLst>
          </p:cNvSpPr>
          <p:nvPr>
            <p:ph type="body" idx="1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//////////8="/>
              </a:ext>
            </a:extLst>
          </p:cNvSpPr>
          <p:nvPr>
            <p:ph type="dt" sz="quarter" idx="2"/>
          </p:nvPr>
        </p:nvSpPr>
        <p:spPr>
          <a:xfrm>
            <a:off x="457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pPr/>
            <a:fld id="{1A449ACF-81F7-116C-B9FC-7739D4B24F22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//////////8="/>
              </a:ext>
            </a:extLst>
          </p:cNvSpPr>
          <p:nvPr>
            <p:ph type="ftr" sz="quarter" idx="3"/>
          </p:nvPr>
        </p:nvSpPr>
        <p:spPr>
          <a:xfrm>
            <a:off x="3124200" y="6356985"/>
            <a:ext cx="2895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ctr">
              <a:defRPr sz="1200"/>
            </a:lvl1pPr>
          </a:lstStyle>
          <a:p>
            <a:pPr/>
            <a:r>
              <a:t/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IowlYB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//////////8="/>
              </a:ext>
            </a:extLst>
          </p:cNvSpPr>
          <p:nvPr>
            <p:ph type="sldNum" sz="quarter" idx="4"/>
          </p:nvPr>
        </p:nvSpPr>
        <p:spPr>
          <a:xfrm>
            <a:off x="6553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/>
            <a:fld id="{1A122C9E-D0F7-47DA-B9AA-268F62E44F73}" type="slidenum">
              <a:t/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marR="0" indent="0" algn="ctr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4400" b="0" i="0" u="none" strike="noStrike" kern="1" spc="0" baseline="0">
          <a:solidFill>
            <a:schemeClr val="tx2"/>
          </a:solidFill>
          <a:effectLst/>
          <a:latin typeface="Basic Sans" pitchFamily="1" charset="0"/>
          <a:ea typeface="Basic Roman" pitchFamily="1" charset="0"/>
          <a:cs typeface="Basic Roman" pitchFamily="1" charset="0"/>
        </a:defRPr>
      </a:lvl1pPr>
    </p:titleStyle>
    <p:bodyStyle>
      <a:lvl1pPr marL="342900" marR="0" indent="-3429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3200" b="0" i="0" u="none" strike="noStrike" kern="1" spc="0" baseline="0">
          <a:solidFill>
            <a:schemeClr val="tx1"/>
          </a:solidFill>
          <a:effectLst/>
          <a:latin typeface="Basic Sans" pitchFamily="1" charset="0"/>
          <a:ea typeface="Basic Roman" pitchFamily="1" charset="0"/>
          <a:cs typeface="Basic Roman" pitchFamily="1" charset="0"/>
        </a:defRPr>
      </a:lvl1pPr>
      <a:lvl2pPr marL="742950" marR="0" indent="-28575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800" b="0" i="0" u="none" strike="noStrike" kern="1" spc="0" baseline="0">
          <a:solidFill>
            <a:schemeClr val="tx1"/>
          </a:solidFill>
          <a:effectLst/>
          <a:latin typeface="Basic Sans" pitchFamily="1" charset="0"/>
          <a:ea typeface="Basic Roman" pitchFamily="1" charset="0"/>
          <a:cs typeface="Basic Roman" pitchFamily="1" charset="0"/>
        </a:defRPr>
      </a:lvl2pPr>
      <a:lvl3pPr marL="11430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400" b="0" i="0" u="none" strike="noStrike" kern="1" spc="0" baseline="0">
          <a:solidFill>
            <a:schemeClr val="tx1"/>
          </a:solidFill>
          <a:effectLst/>
          <a:latin typeface="Basic Sans" pitchFamily="1" charset="0"/>
          <a:ea typeface="Basic Roman" pitchFamily="1" charset="0"/>
          <a:cs typeface="Basic Roman" pitchFamily="1" charset="0"/>
        </a:defRPr>
      </a:lvl3pPr>
      <a:lvl4pPr marL="16002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000" b="0" i="0" u="none" strike="noStrike" kern="1" spc="0" baseline="0">
          <a:solidFill>
            <a:schemeClr val="tx1"/>
          </a:solidFill>
          <a:effectLst/>
          <a:latin typeface="Basic Sans" pitchFamily="1" charset="0"/>
          <a:ea typeface="Basic Roman" pitchFamily="1" charset="0"/>
          <a:cs typeface="Basic Roman" pitchFamily="1" charset="0"/>
        </a:defRPr>
      </a:lvl4pPr>
      <a:lvl5pPr marL="20574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sz="2000" b="0" i="0" u="none" strike="noStrike" kern="1" spc="0" baseline="0">
          <a:solidFill>
            <a:schemeClr val="tx1"/>
          </a:solidFill>
          <a:effectLst/>
          <a:latin typeface="Basic Sans" pitchFamily="1" charset="0"/>
          <a:ea typeface="Basic Roman" pitchFamily="1" charset="0"/>
          <a:cs typeface="Basic Roman" pitchFamily="1" charset="0"/>
        </a:defRPr>
      </a:lvl5pPr>
      <a:lvl6pPr marL="25146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latin typeface="Basic Sans" pitchFamily="1" charset="0"/>
          <a:ea typeface="Basic Roman" pitchFamily="1" charset="0"/>
          <a:cs typeface="Basic Roman" pitchFamily="1" charset="0"/>
        </a:defRPr>
      </a:lvl6pPr>
      <a:lvl7pPr marL="29718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latin typeface="Basic Sans" pitchFamily="1" charset="0"/>
          <a:ea typeface="Basic Roman" pitchFamily="1" charset="0"/>
          <a:cs typeface="Basic Roman" pitchFamily="1" charset="0"/>
        </a:defRPr>
      </a:lvl7pPr>
      <a:lvl8pPr marL="34290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latin typeface="Basic Sans" pitchFamily="1" charset="0"/>
          <a:ea typeface="Basic Roman" pitchFamily="1" charset="0"/>
          <a:cs typeface="Basic Roman" pitchFamily="1" charset="0"/>
        </a:defRPr>
      </a:lvl8pPr>
      <a:lvl9pPr marL="38862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latin typeface="Basic Sans" pitchFamily="1" charset="0"/>
          <a:ea typeface="Basic Roman" pitchFamily="1" charset="0"/>
          <a:cs typeface="Basic Roman" pitchFamily="1" charset="0"/>
        </a:defRPr>
      </a:lvl9pPr>
    </p:bodyStyle>
    <p:otherStyle>
      <a:lvl1pPr marL="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Basic Sans" pitchFamily="1" charset="0"/>
          <a:ea typeface="Basic Roman" pitchFamily="1" charset="0"/>
          <a:cs typeface="Basic Roman" pitchFamily="1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Basic Sans" pitchFamily="1" charset="0"/>
          <a:ea typeface="Basic Roman" pitchFamily="1" charset="0"/>
          <a:cs typeface="Basic Roman" pitchFamily="1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Basic Sans" pitchFamily="1" charset="0"/>
          <a:ea typeface="Basic Roman" pitchFamily="1" charset="0"/>
          <a:cs typeface="Basic Roman" pitchFamily="1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Basic Sans" pitchFamily="1" charset="0"/>
          <a:ea typeface="Basic Roman" pitchFamily="1" charset="0"/>
          <a:cs typeface="Basic Roman" pitchFamily="1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Basic Sans" pitchFamily="1" charset="0"/>
          <a:ea typeface="Basic Roman" pitchFamily="1" charset="0"/>
          <a:cs typeface="Basic Roman" pitchFamily="1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Basic Sans" pitchFamily="1" charset="0"/>
          <a:ea typeface="Basic Roman" pitchFamily="1" charset="0"/>
          <a:cs typeface="Basic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Basic Sans" pitchFamily="1" charset="0"/>
          <a:ea typeface="Basic Roman" pitchFamily="1" charset="0"/>
          <a:cs typeface="Basic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Basic Sans" pitchFamily="1" charset="0"/>
          <a:ea typeface="Basic Roman" pitchFamily="1" charset="0"/>
          <a:cs typeface="Basic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Basic Sans" pitchFamily="1" charset="0"/>
          <a:ea typeface="Basic Roman" pitchFamily="1" charset="0"/>
          <a:cs typeface="Basic Roman" pitchFamily="1" charset="0"/>
        </a:defRPr>
      </a:lvl9pPr>
    </p:otherStyle>
  </p:txStyles>
</p:sldMaster>
</file>

<file path=ppt/slides/_rels/slide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slides/_rels/slide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5" Type="http://schemas.openxmlformats.org/officeDocument/2006/relationships/image" Target="../media/image7.jpeg"/><Relationship Id="rId6" Type="http://schemas.openxmlformats.org/officeDocument/2006/relationships/image" Target="../media/image8.jpeg"/><Relationship Id="rId7" Type="http://schemas.openxmlformats.org/officeDocument/2006/relationships/image" Target="../media/image9.jpeg"/></Relationships>
</file>

<file path=ppt/slides/_rels/slide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eg"/><Relationship Id="rId3" Type="http://schemas.openxmlformats.org/officeDocument/2006/relationships/image" Target="../media/image11.jpeg"/><Relationship Id="rId4" Type="http://schemas.openxmlformats.org/officeDocument/2006/relationships/image" Target="../media/image12.jpeg"/><Relationship Id="rId5" Type="http://schemas.openxmlformats.org/officeDocument/2006/relationships/image" Target="../media/image13.jpeg"/><Relationship Id="rId6" Type="http://schemas.openxmlformats.org/officeDocument/2006/relationships/image" Target="../media/image14.jpeg"/><Relationship Id="rId7" Type="http://schemas.openxmlformats.org/officeDocument/2006/relationships/image" Target="../media/image15.jpeg"/></Relationships>
</file>

<file path=ppt/slides/slide1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extLst>
              <a:ext uri="smNativeData">
                <pr:smNativeData xmlns:pr="smNativeData" val="SMDATA_15_IowlYBMAAAAlAAAAEQ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DArhIE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pwIAAIYFAADIHwAA3yI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431165" y="897890"/>
            <a:ext cx="4735195" cy="4770755"/>
          </a:xfrm>
          <a:prstGeom prst="rect">
            <a:avLst/>
          </a:prstGeom>
          <a:noFill/>
          <a:ln>
            <a:noFill/>
          </a:ln>
          <a:effectLst/>
        </p:spPr>
      </p:pic>
      <p:cxnSp>
        <p:nvCxnSpPr>
          <p:cNvPr id="3" name="Connector1"/>
          <p:cNvCxnSpPr>
            <a:extLst>
              <a:ext uri="smNativeData">
                <pr:smNativeData xmlns:pr="smNativeData" val="SMDATA_13_IowlYBMAAAAlAAAADQ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B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cCwAM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DdEwAAqBEAALonAACpEQAAAAAAACYAAAAIAAAA//////////8="/>
              </a:ext>
            </a:extLst>
          </p:cNvCxnSpPr>
          <p:nvPr/>
        </p:nvCxnSpPr>
        <p:spPr>
          <a:xfrm rot="5400000">
            <a:off x="4843145" y="1256030"/>
            <a:ext cx="635" cy="3228975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headEnd type="none"/>
            <a:tailEnd type="none"/>
          </a:ln>
          <a:effectLst/>
        </p:spPr>
      </p:cxnSp>
      <p:sp>
        <p:nvSpPr>
          <p:cNvPr id="4" name="Textbox1"/>
          <p:cNvSpPr txBox="1">
            <a:extLst>
              <a:ext uri="smNativeData">
                <pr:smNativeData xmlns:pr="smNativeData" val="SMDATA_13_IowlYB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KYCAAD/fwAA/38AAAAAAAAJAAAABAAAANLS0v8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6JwAAuxAAAKUzAAD7EgAAACAAACYAAAAIAAAA//////////8="/>
              </a:ext>
            </a:extLst>
          </p:cNvSpPr>
          <p:nvPr/>
        </p:nvSpPr>
        <p:spPr>
          <a:xfrm>
            <a:off x="6457950" y="2719705"/>
            <a:ext cx="193738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Spindle</a:t>
            </a:r>
          </a:p>
        </p:txBody>
      </p:sp>
      <p:cxnSp>
        <p:nvCxnSpPr>
          <p:cNvPr id="5" name="Connector2"/>
          <p:cNvCxnSpPr>
            <a:extLst>
              <a:ext uri="smNativeData">
                <pr:smNativeData xmlns:pr="smNativeData" val="SMDATA_13_IowlYBMAAAAlAAAADQ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B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oEwAM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ACDwAA8gcAAGcmAADyBwAAAAAAACYAAAAIAAAA//////////8="/>
              </a:ext>
            </a:extLst>
          </p:cNvCxnSpPr>
          <p:nvPr/>
        </p:nvCxnSpPr>
        <p:spPr>
          <a:xfrm rot="5400000">
            <a:off x="4340860" y="-609600"/>
            <a:ext cx="12700" cy="3803015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headEnd type="none"/>
            <a:tailEnd type="none"/>
          </a:ln>
          <a:effectLst/>
        </p:spPr>
      </p:cxnSp>
      <p:sp>
        <p:nvSpPr>
          <p:cNvPr id="6" name="Textbox2"/>
          <p:cNvSpPr txBox="1">
            <a:extLst>
              <a:ext uri="smNativeData">
                <pr:smNativeData xmlns:pr="smNativeData" val="SMDATA_13_IowlYB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KYCAAD/fwAA/38AAAAAAAAJAAAABAAAAHlsZT4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6JwAABQcAAKUzAABFCQAAACAAACYAAAAIAAAA//////////8="/>
              </a:ext>
            </a:extLst>
          </p:cNvSpPr>
          <p:nvPr/>
        </p:nvSpPr>
        <p:spPr>
          <a:xfrm>
            <a:off x="6457950" y="1141095"/>
            <a:ext cx="193738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3/4 in tape spring</a:t>
            </a:r>
          </a:p>
        </p:txBody>
      </p:sp>
      <p:cxnSp>
        <p:nvCxnSpPr>
          <p:cNvPr id="7" name="Connector3"/>
          <p:cNvCxnSpPr>
            <a:extLst>
              <a:ext uri="smNativeData">
                <pr:smNativeData xmlns:pr="smNativeData" val="SMDATA_13_IowlYBMAAAAlAAAADQ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B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4IwAM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D7EgAAvxQAALonAAC/FAAAAAAAACYAAAAIAAAA//////////8="/>
              </a:ext>
            </a:extLst>
          </p:cNvCxnSpPr>
          <p:nvPr/>
        </p:nvCxnSpPr>
        <p:spPr>
          <a:xfrm rot="5400000">
            <a:off x="4771390" y="1686560"/>
            <a:ext cx="12700" cy="3372485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headEnd type="none"/>
            <a:tailEnd type="none"/>
          </a:ln>
          <a:effectLst/>
        </p:spPr>
      </p:cxnSp>
      <p:sp>
        <p:nvSpPr>
          <p:cNvPr id="8" name="Textbox3"/>
          <p:cNvSpPr txBox="1">
            <a:extLst>
              <a:ext uri="smNativeData">
                <pr:smNativeData xmlns:pr="smNativeData" val="SMDATA_13_IowlYB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KYCAAD/fwAA/38AAAAAAAAJAAAABAAAAHlsZT4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6JwAA0hMAAEs2AAASFgAAACAAACYAAAAIAAAA//////////8="/>
              </a:ext>
            </a:extLst>
          </p:cNvSpPr>
          <p:nvPr/>
        </p:nvSpPr>
        <p:spPr>
          <a:xfrm>
            <a:off x="6457950" y="3221990"/>
            <a:ext cx="236791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Spool</a:t>
            </a:r>
          </a:p>
        </p:txBody>
      </p:sp>
      <p:cxnSp>
        <p:nvCxnSpPr>
          <p:cNvPr id="9" name="Connector4"/>
          <p:cNvCxnSpPr>
            <a:extLst>
              <a:ext uri="smNativeData">
                <pr:smNativeData xmlns:pr="smNativeData" val="SMDATA_13_IowlYBMAAAAlAAAADQ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B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kLwAM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DFgAA1hcAALonAADWFwAAAAAAACYAAAAIAAAA//////////8="/>
              </a:ext>
            </a:extLst>
          </p:cNvCxnSpPr>
          <p:nvPr/>
        </p:nvCxnSpPr>
        <p:spPr>
          <a:xfrm rot="5400000">
            <a:off x="5058410" y="2475865"/>
            <a:ext cx="12700" cy="2798445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headEnd type="none"/>
            <a:tailEnd type="none"/>
          </a:ln>
          <a:effectLst/>
        </p:spPr>
      </p:cxnSp>
      <p:sp>
        <p:nvSpPr>
          <p:cNvPr id="10" name="Textbox4"/>
          <p:cNvSpPr txBox="1">
            <a:extLst>
              <a:ext uri="smNativeData">
                <pr:smNativeData xmlns:pr="smNativeData" val="SMDATA_13_IowlYB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KYCAAD/fwAA/38AAAAAAAAJAAAABAAAAHlsZT4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6JwAAgxYAAKUzAADDGAAAACAAACYAAAAIAAAA//////////8="/>
              </a:ext>
            </a:extLst>
          </p:cNvSpPr>
          <p:nvPr/>
        </p:nvSpPr>
        <p:spPr>
          <a:xfrm>
            <a:off x="6457950" y="3659505"/>
            <a:ext cx="193738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Teflon roller</a:t>
            </a:r>
          </a:p>
        </p:txBody>
      </p:sp>
      <p:cxnSp>
        <p:nvCxnSpPr>
          <p:cNvPr id="11" name="Connector5"/>
          <p:cNvCxnSpPr>
            <a:extLst>
              <a:ext uri="smNativeData">
                <pr:smNativeData xmlns:pr="smNativeData" val="SMDATA_13_IowlYBMAAAAlAAAADQ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B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KEOwAM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BHGAAAQBwAALonAABAHAAAAAAAACYAAAAIAAAA//////////8="/>
              </a:ext>
            </a:extLst>
          </p:cNvCxnSpPr>
          <p:nvPr/>
        </p:nvCxnSpPr>
        <p:spPr>
          <a:xfrm rot="5400000">
            <a:off x="5201920" y="3336925"/>
            <a:ext cx="12700" cy="2511425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headEnd type="none"/>
            <a:tailEnd type="none"/>
          </a:ln>
          <a:effectLst/>
        </p:spPr>
      </p:cxnSp>
      <p:sp>
        <p:nvSpPr>
          <p:cNvPr id="12" name="Textbox5"/>
          <p:cNvSpPr txBox="1">
            <a:extLst>
              <a:ext uri="smNativeData">
                <pr:smNativeData xmlns:pr="smNativeData" val="SMDATA_13_IowlYB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KYCAAD/fwAA/38AAAAAAAAJAAAABAAAAHlsZT4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6JwAA7RoAAEs2AAAtHQAAACAAACYAAAAIAAAA//////////8="/>
              </a:ext>
            </a:extLst>
          </p:cNvSpPr>
          <p:nvPr/>
        </p:nvSpPr>
        <p:spPr>
          <a:xfrm>
            <a:off x="6457950" y="4377055"/>
            <a:ext cx="236791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Base plate</a:t>
            </a:r>
          </a:p>
        </p:txBody>
      </p:sp>
      <p:cxnSp>
        <p:nvCxnSpPr>
          <p:cNvPr id="13" name="Connector6"/>
          <p:cNvCxnSpPr>
            <a:extLst>
              <a:ext uri="smNativeData">
                <pr:smNativeData xmlns:pr="smNativeData" val="SMDATA_13_IowlYBMAAAAlAAAADQ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B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UUwAM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DWFwAAPQ0AAEknAAA+DQAAAAAAACYAAAAIAAAA//////////8="/>
              </a:ext>
            </a:extLst>
          </p:cNvCxnSpPr>
          <p:nvPr/>
        </p:nvCxnSpPr>
        <p:spPr>
          <a:xfrm rot="5400000">
            <a:off x="5130165" y="896620"/>
            <a:ext cx="635" cy="2511425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headEnd type="none"/>
            <a:tailEnd type="none"/>
          </a:ln>
          <a:effectLst/>
        </p:spPr>
      </p:cxnSp>
      <p:cxnSp>
        <p:nvCxnSpPr>
          <p:cNvPr id="14" name="Connector7"/>
          <p:cNvCxnSpPr>
            <a:extLst>
              <a:ext uri="smNativeData">
                <pr:smNativeData xmlns:pr="smNativeData" val="SMDATA_13_IowlYBMAAAAlAAAADQ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B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oVwAM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BOFAAAPg0AANYXAADkDwAAAAAAACYAAAAIAAAA//////////8="/>
              </a:ext>
            </a:extLst>
          </p:cNvCxnSpPr>
          <p:nvPr/>
        </p:nvCxnSpPr>
        <p:spPr>
          <a:xfrm rot="16200000">
            <a:off x="3372485" y="2080895"/>
            <a:ext cx="430530" cy="57404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headEnd type="none"/>
            <a:tailEnd type="none"/>
          </a:ln>
          <a:effectLst/>
        </p:spPr>
      </p:cxnSp>
      <p:cxnSp>
        <p:nvCxnSpPr>
          <p:cNvPr id="15" name="Connector8"/>
          <p:cNvCxnSpPr>
            <a:extLst>
              <a:ext uri="smNativeData">
                <pr:smNativeData xmlns:pr="smNativeData" val="SMDATA_13_IowlYBMAAAAlAAAADQ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B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cXwAM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BsEwAAPg0AANYXAAA3EQAAAAAAACYAAAAIAAAA//////////8="/>
              </a:ext>
            </a:extLst>
          </p:cNvCxnSpPr>
          <p:nvPr/>
        </p:nvCxnSpPr>
        <p:spPr>
          <a:xfrm rot="16200000">
            <a:off x="3192780" y="2117090"/>
            <a:ext cx="645795" cy="71755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headEnd type="none"/>
            <a:tailEnd type="none"/>
          </a:ln>
          <a:effectLst/>
        </p:spPr>
      </p:cxnSp>
      <p:sp>
        <p:nvSpPr>
          <p:cNvPr id="16" name="Textbox6"/>
          <p:cNvSpPr txBox="1">
            <a:extLst>
              <a:ext uri="smNativeData">
                <pr:smNativeData xmlns:pr="smNativeData" val="SMDATA_13_IowlYB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KYCAAD/fwAA/38AAAAAAAAJAAAABAAAAHlsZT4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6JwAAUQwAAEs2AABBEAAAACAAACYAAAAIAAAA//////////8="/>
              </a:ext>
            </a:extLst>
          </p:cNvSpPr>
          <p:nvPr/>
        </p:nvSpPr>
        <p:spPr>
          <a:xfrm>
            <a:off x="6457950" y="2002155"/>
            <a:ext cx="2367915" cy="6400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Threaded holes for winding handle</a:t>
            </a:r>
          </a:p>
        </p:txBody>
      </p:sp>
      <p:sp>
        <p:nvSpPr>
          <p:cNvPr id="17" name="Line1"/>
          <p:cNvSpPr>
            <a:extLst>
              <a:ext uri="smNativeData">
                <pr:smNativeData xmlns:pr="smNativeData" val="SMDATA_13_IowlYBMAAAAlAAAAC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BAAAAAAAAAAAAAAkUAAAAAQAAABQAAAAUAAAAFAAAAAEAAAABAAAAlgAAAJYAAAABAAAAlgAAAJY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MDDSwQ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BqBAAACQsAAK8NAACDFgAAAAAAACYAAAAIAAAA//////////8="/>
              </a:ext>
            </a:extLst>
          </p:cNvSpPr>
          <p:nvPr/>
        </p:nvSpPr>
        <p:spPr>
          <a:xfrm flipV="1">
            <a:off x="717550" y="1793875"/>
            <a:ext cx="1506855" cy="1865630"/>
          </a:xfrm>
          <a:prstGeom prst="line">
            <a:avLst/>
          </a:prstGeom>
          <a:noFill/>
          <a:ln w="12700" cap="flat" cmpd="sng" algn="ctr">
            <a:solidFill>
              <a:schemeClr val="tx1"/>
            </a:solidFill>
            <a:prstDash val="solid"/>
            <a:headEnd type="stealth" w="lg" len="lg"/>
            <a:tailEnd type="stealth" w="lg" len="lg"/>
          </a:ln>
          <a:effectLst/>
        </p:spPr>
      </p:sp>
      <p:sp>
        <p:nvSpPr>
          <p:cNvPr id="18" name="Textbox7"/>
          <p:cNvSpPr txBox="1">
            <a:extLst>
              <a:ext uri="smNativeData">
                <pr:smNativeData xmlns:pr="smNativeData" val="SMDATA_13_IowlYB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KYCAAD/fwAA/38AAAAAAAAJAAAABAAAAHlsZT4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D3BgAA8AwAADcJAAA8EgAAACAAACYAAAAIAAAA//////////8="/>
              </a:ext>
            </a:extLst>
          </p:cNvSpPr>
          <p:nvPr/>
        </p:nvSpPr>
        <p:spPr>
          <a:xfrm rot="18451855">
            <a:off x="884555" y="2350770"/>
            <a:ext cx="861060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10 cm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extLst>
              <a:ext uri="smNativeData">
                <pr:smNativeData xmlns:pr="smNativeData" val="SMDATA_15_IowlYBMAAAAlAAAAEQ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BlbGlu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BQIAAIEHAAB8GgAA6iA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328295" y="1219835"/>
            <a:ext cx="3977005" cy="413067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3" name="Picture2"/>
          <p:cNvPicPr>
            <a:extLst>
              <a:ext uri="smNativeData">
                <pr:smNativeData xmlns:pr="smNativeData" val="SMDATA_15_IowlYBMAAAAlAAAAEQ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XhsAAIAHAAC8NgAAGyEAAAAAAAAmAAAACAAAAP//////////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4448810" y="1219200"/>
            <a:ext cx="4448810" cy="416242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IowlYB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+hgAAO0aAAB6LwAAaic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4060190" y="4377055"/>
            <a:ext cx="3657600" cy="203009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3" name="Picture2"/>
          <p:cNvPicPr>
            <a:picLocks noChangeAspect="1"/>
            <a:extLst>
              <a:ext uri="smNativeData">
                <pr:smNativeData xmlns:pr="smNativeData" val="SMDATA_15_IowlYB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NQIAACAOAAC1GAAAnRoAAAAAAAAmAAAACAAAAP//////////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358775" y="2296160"/>
            <a:ext cx="3657600" cy="203009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4" name="Picture3"/>
          <p:cNvPicPr>
            <a:picLocks noChangeAspect="1"/>
            <a:extLst>
              <a:ext uri="smNativeData">
                <pr:smNativeData xmlns:pr="smNativeData" val="SMDATA_15_IowlYB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BAc2AF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9xgAAFMBAAB3LwAA0A0AAAAAAAAmAAAACAAAAP//////////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4058285" y="215265"/>
            <a:ext cx="3657600" cy="203009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5" name="Picture4"/>
          <p:cNvPicPr>
            <a:picLocks noChangeAspect="1"/>
            <a:extLst>
              <a:ext uri="smNativeData">
                <pr:smNativeData xmlns:pr="smNativeData" val="SMDATA_15_IowlYB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NQIAAFMBAAC1GAAA0A0AAAAAAAAmAAAACAAAAP//////////"/>
              </a:ext>
            </a:extLst>
          </p:cNvPicPr>
          <p:nvPr/>
        </p:nvPicPr>
        <p:blipFill>
          <a:blip r:embed="rId5"/>
          <a:stretch>
            <a:fillRect/>
          </a:stretch>
        </p:blipFill>
        <p:spPr>
          <a:xfrm>
            <a:off x="358775" y="215265"/>
            <a:ext cx="3657600" cy="203009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6" name="Picture5"/>
          <p:cNvPicPr>
            <a:picLocks noChangeAspect="1"/>
            <a:extLst>
              <a:ext uri="smNativeData">
                <pr:smNativeData xmlns:pr="smNativeData" val="SMDATA_15_IowlYB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9xgAACAOAAB3LwAAnRoAAAAAAAAmAAAACAAAAP//////////"/>
              </a:ext>
            </a:extLst>
          </p:cNvPicPr>
          <p:nvPr/>
        </p:nvPicPr>
        <p:blipFill>
          <a:blip r:embed="rId6"/>
          <a:stretch>
            <a:fillRect/>
          </a:stretch>
        </p:blipFill>
        <p:spPr>
          <a:xfrm>
            <a:off x="4058285" y="2296160"/>
            <a:ext cx="3657600" cy="203009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" name="Picture6"/>
          <p:cNvPicPr>
            <a:picLocks noChangeAspect="1"/>
            <a:extLst>
              <a:ext uri="smNativeData">
                <pr:smNativeData xmlns:pr="smNativeData" val="SMDATA_15_IowlYB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OAIAAO0aAAC4GAAAaicAAAAAAAAmAAAACAAAAP//////////"/>
              </a:ext>
            </a:extLst>
          </p:cNvPicPr>
          <p:nvPr/>
        </p:nvPicPr>
        <p:blipFill>
          <a:blip r:embed="rId7"/>
          <a:stretch>
            <a:fillRect/>
          </a:stretch>
        </p:blipFill>
        <p:spPr>
          <a:xfrm>
            <a:off x="360680" y="4377055"/>
            <a:ext cx="3657600" cy="203009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8" name="Textbox1"/>
          <p:cNvSpPr txBox="1">
            <a:extLst>
              <a:ext uri="smNativeData">
                <pr:smNativeData xmlns:pr="smNativeData" val="SMDATA_13_IowlYB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DUCAAD/fwAA/38AAAAAAAAJAAAABAAAAAAAAAA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DlAgAANQIAABoFAAB1BAAAACAAACYAAAAIAAAA//////////8="/>
              </a:ext>
            </a:extLst>
          </p:cNvSpPr>
          <p:nvPr/>
        </p:nvSpPr>
        <p:spPr>
          <a:xfrm>
            <a:off x="470535" y="358775"/>
            <a:ext cx="35877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>
                <a:solidFill>
                  <a:srgbClr val="FFFFFF"/>
                </a:solidFill>
              </a:defRPr>
            </a:pPr>
            <a:r>
              <a:t>1</a:t>
            </a:r>
          </a:p>
        </p:txBody>
      </p:sp>
      <p:sp>
        <p:nvSpPr>
          <p:cNvPr id="9" name="Textbox2"/>
          <p:cNvSpPr txBox="1">
            <a:extLst>
              <a:ext uri="smNativeData">
                <pr:smNativeData xmlns:pr="smNativeData" val="SMDATA_13_IowlYB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DUCAAD/fwAA/38AAAAAAAAJAAAABAAAAHlsZT4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nGQAAKgIAANwbAABqBAAAACAAACYAAAAIAAAA//////////8="/>
              </a:ext>
            </a:extLst>
          </p:cNvSpPr>
          <p:nvPr/>
        </p:nvSpPr>
        <p:spPr>
          <a:xfrm>
            <a:off x="4170045" y="351790"/>
            <a:ext cx="35877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>
                <a:solidFill>
                  <a:srgbClr val="FFFFFF"/>
                </a:solidFill>
              </a:defRPr>
            </a:pPr>
            <a:r>
              <a:t>2</a:t>
            </a:r>
          </a:p>
        </p:txBody>
      </p:sp>
      <p:sp>
        <p:nvSpPr>
          <p:cNvPr id="10" name="Textbox3"/>
          <p:cNvSpPr txBox="1">
            <a:extLst>
              <a:ext uri="smNativeData">
                <pr:smNativeData xmlns:pr="smNativeData" val="SMDATA_13_IowlYB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DUCAAD/fwAA/38AAAAAAAAJAAAABAAAAHlsZT4MAAAAEAAAAJqZmZmZmck/5DiO4ziOyz8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DlAgAA9w4AABoFAAA3EQAAACAAACYAAAAIAAAA//////////8="/>
              </a:ext>
            </a:extLst>
          </p:cNvSpPr>
          <p:nvPr/>
        </p:nvSpPr>
        <p:spPr>
          <a:xfrm>
            <a:off x="470535" y="2432685"/>
            <a:ext cx="35877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>
                <a:solidFill>
                  <a:srgbClr val="FFFFFF"/>
                </a:solidFill>
              </a:defRPr>
            </a:pPr>
            <a:r>
              <a:t>3</a:t>
            </a:r>
          </a:p>
        </p:txBody>
      </p:sp>
      <p:sp>
        <p:nvSpPr>
          <p:cNvPr id="11" name="Textbox4"/>
          <p:cNvSpPr txBox="1">
            <a:extLst>
              <a:ext uri="smNativeData">
                <pr:smNativeData xmlns:pr="smNativeData" val="SMDATA_13_IowlYB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DUCAAD/fwAA/38AAAAAAAAJAAAABAAAAHlsZT4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5GQAAww4AAO4bAAADEQAAACAAACYAAAAIAAAA//////////8="/>
              </a:ext>
            </a:extLst>
          </p:cNvSpPr>
          <p:nvPr/>
        </p:nvSpPr>
        <p:spPr>
          <a:xfrm>
            <a:off x="4181475" y="2399665"/>
            <a:ext cx="35877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>
                <a:solidFill>
                  <a:srgbClr val="FFFFFF"/>
                </a:solidFill>
              </a:defRPr>
            </a:pPr>
            <a:r>
              <a:t>4</a:t>
            </a:r>
          </a:p>
        </p:txBody>
      </p:sp>
      <p:sp>
        <p:nvSpPr>
          <p:cNvPr id="12" name="Textbox5"/>
          <p:cNvSpPr txBox="1">
            <a:extLst>
              <a:ext uri="smNativeData">
                <pr:smNativeData xmlns:pr="smNativeData" val="SMDATA_13_IowlYB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DUCAAD/fwAA/38AAAAAAAAJAAAABAAAAHlsZT4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DlAgAAzxsAABoFAAAPHgAAACAAACYAAAAIAAAA//////////8="/>
              </a:ext>
            </a:extLst>
          </p:cNvSpPr>
          <p:nvPr/>
        </p:nvSpPr>
        <p:spPr>
          <a:xfrm>
            <a:off x="470535" y="4520565"/>
            <a:ext cx="35877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>
                <a:solidFill>
                  <a:srgbClr val="FFFFFF"/>
                </a:solidFill>
              </a:defRPr>
            </a:pPr>
            <a:r>
              <a:t>5</a:t>
            </a:r>
          </a:p>
        </p:txBody>
      </p:sp>
      <p:sp>
        <p:nvSpPr>
          <p:cNvPr id="13" name="Textbox6"/>
          <p:cNvSpPr txBox="1">
            <a:extLst>
              <a:ext uri="smNativeData">
                <pr:smNativeData xmlns:pr="smNativeData" val="SMDATA_13_IowlYB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DUCAAD/fwAA/38AAAAAAAAJAAAABAAAAHlsZT4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5GQAAkBsAAO4bAADQHQAAACAAACYAAAAIAAAA//////////8="/>
              </a:ext>
            </a:extLst>
          </p:cNvSpPr>
          <p:nvPr/>
        </p:nvSpPr>
        <p:spPr>
          <a:xfrm>
            <a:off x="4181475" y="4480560"/>
            <a:ext cx="35877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>
                <a:solidFill>
                  <a:srgbClr val="FFFFFF"/>
                </a:solidFill>
              </a:defRPr>
            </a:pPr>
            <a:r>
              <a:t>6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IowlYB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mhcAAM8cAAAaLgAATCk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3836670" y="4683125"/>
            <a:ext cx="3657600" cy="203009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3" name="Picture2"/>
          <p:cNvPicPr>
            <a:picLocks noChangeAspect="1"/>
            <a:extLst>
              <a:ext uri="smNativeData">
                <pr:smNativeData xmlns:pr="smNativeData" val="SMDATA_15_IowlYB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D+/v7/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4gAAAM8cAABiFwAATCkAAAAAAAAmAAAACAAAAP//////////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43510" y="4683125"/>
            <a:ext cx="3657600" cy="203009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4" name="Picture3"/>
          <p:cNvPicPr>
            <a:picLocks noChangeAspect="1"/>
            <a:extLst>
              <a:ext uri="smNativeData">
                <pr:smNativeData xmlns:pr="smNativeData" val="SMDATA_15_IowlYB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D+/v7/DAAAABAAAAAAAAAAAAAAAMAegMDMfzQ/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mhcAADQQAAAaLgAAsRwAAAAAAAAmAAAACAAAAP//////////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3836670" y="2633980"/>
            <a:ext cx="3657600" cy="203009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5" name="Picture4"/>
          <p:cNvPicPr>
            <a:picLocks noChangeAspect="1"/>
            <a:extLst>
              <a:ext uri="smNativeData">
                <pr:smNativeData xmlns:pr="smNativeData" val="SMDATA_15_IowlYB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DS0tL/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4gAAADQQAABiFwAAsRwAAAAAAAAmAAAACAAAAP//////////"/>
              </a:ext>
            </a:extLst>
          </p:cNvPicPr>
          <p:nvPr/>
        </p:nvPicPr>
        <p:blipFill>
          <a:blip r:embed="rId5"/>
          <a:stretch>
            <a:fillRect/>
          </a:stretch>
        </p:blipFill>
        <p:spPr>
          <a:xfrm>
            <a:off x="143510" y="2633980"/>
            <a:ext cx="3657600" cy="203009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6" name="Picture5"/>
          <p:cNvPicPr>
            <a:picLocks noChangeAspect="1"/>
            <a:extLst>
              <a:ext uri="smNativeData">
                <pr:smNativeData xmlns:pr="smNativeData" val="SMDATA_15_IowlYB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mhcAAJkDAAAaLgAAFhAAAAAAAAAmAAAACAAAAP//////////"/>
              </a:ext>
            </a:extLst>
          </p:cNvPicPr>
          <p:nvPr/>
        </p:nvPicPr>
        <p:blipFill>
          <a:blip r:embed="rId6"/>
          <a:stretch>
            <a:fillRect/>
          </a:stretch>
        </p:blipFill>
        <p:spPr>
          <a:xfrm>
            <a:off x="3836670" y="584835"/>
            <a:ext cx="3657600" cy="203009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" name="Picture6"/>
          <p:cNvPicPr>
            <a:picLocks noChangeAspect="1"/>
            <a:extLst>
              <a:ext uri="smNativeData">
                <pr:smNativeData xmlns:pr="smNativeData" val="SMDATA_15_IowlYB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4gAAAJkDAABiFwAAFhAAAAAAAAAmAAAACAAAAP//////////"/>
              </a:ext>
            </a:extLst>
          </p:cNvPicPr>
          <p:nvPr/>
        </p:nvPicPr>
        <p:blipFill>
          <a:blip r:embed="rId7"/>
          <a:stretch>
            <a:fillRect/>
          </a:stretch>
        </p:blipFill>
        <p:spPr>
          <a:xfrm>
            <a:off x="143510" y="584835"/>
            <a:ext cx="3657600" cy="203009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8" name="Textbox1"/>
          <p:cNvSpPr txBox="1">
            <a:extLst>
              <a:ext uri="smNativeData">
                <pr:smNativeData xmlns:pr="smNativeData" val="SMDATA_13_IowlYB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DUCAAD/fwAA/38AAAAAAAAJAAAABAAAAHlsZT4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5AQAA9wMAAO4DAAA3BgAAACAAACYAAAAIAAAA//////////8="/>
              </a:ext>
            </a:extLst>
          </p:cNvSpPr>
          <p:nvPr/>
        </p:nvSpPr>
        <p:spPr>
          <a:xfrm>
            <a:off x="280035" y="644525"/>
            <a:ext cx="35877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>
                <a:solidFill>
                  <a:srgbClr val="FFFFFF"/>
                </a:solidFill>
              </a:defRPr>
            </a:pPr>
            <a:r>
              <a:t>1</a:t>
            </a:r>
          </a:p>
        </p:txBody>
      </p:sp>
      <p:sp>
        <p:nvSpPr>
          <p:cNvPr id="9" name="Textbox2"/>
          <p:cNvSpPr txBox="1">
            <a:extLst>
              <a:ext uri="smNativeData">
                <pr:smNativeData xmlns:pr="smNativeData" val="SMDATA_13_IowlYB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DUCAAD/fwAA/38AAAAAAAAJAAAABAAAACDiigU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B7GAAA7AMAALAaAAAsBgAAACAAACYAAAAIAAAA//////////8="/>
              </a:ext>
            </a:extLst>
          </p:cNvSpPr>
          <p:nvPr/>
        </p:nvSpPr>
        <p:spPr>
          <a:xfrm>
            <a:off x="3979545" y="637540"/>
            <a:ext cx="35877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>
                <a:solidFill>
                  <a:srgbClr val="FFFFFF"/>
                </a:solidFill>
              </a:defRPr>
            </a:pPr>
            <a:r>
              <a:t>2</a:t>
            </a:r>
          </a:p>
        </p:txBody>
      </p:sp>
      <p:sp>
        <p:nvSpPr>
          <p:cNvPr id="10" name="Textbox3"/>
          <p:cNvSpPr txBox="1">
            <a:extLst>
              <a:ext uri="smNativeData">
                <pr:smNativeData xmlns:pr="smNativeData" val="SMDATA_13_IowlYB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DUCAAD/fwAA/38AAAAAAAAJAAAABAAAAABvkAUMAAAAEAAAAJqZmZmZmck/5DiO4ziOyz8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5AQAAuRAAAO4DAAD5EgAAACAAACYAAAAIAAAA//////////8="/>
              </a:ext>
            </a:extLst>
          </p:cNvSpPr>
          <p:nvPr/>
        </p:nvSpPr>
        <p:spPr>
          <a:xfrm>
            <a:off x="280035" y="2718435"/>
            <a:ext cx="35877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>
                <a:solidFill>
                  <a:srgbClr val="FFFFFF"/>
                </a:solidFill>
              </a:defRPr>
            </a:pPr>
            <a:r>
              <a:t>3</a:t>
            </a:r>
          </a:p>
        </p:txBody>
      </p:sp>
      <p:sp>
        <p:nvSpPr>
          <p:cNvPr id="11" name="Textbox4"/>
          <p:cNvSpPr txBox="1">
            <a:extLst>
              <a:ext uri="smNativeData">
                <pr:smNativeData xmlns:pr="smNativeData" val="SMDATA_13_IowlYB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DUCAAD/fwAA/38AAAAAAAAJAAAABAAAACDiigU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NGAAAhRAAAMIaAADFEgAAACAAACYAAAAIAAAA//////////8="/>
              </a:ext>
            </a:extLst>
          </p:cNvSpPr>
          <p:nvPr/>
        </p:nvSpPr>
        <p:spPr>
          <a:xfrm>
            <a:off x="3990975" y="2685415"/>
            <a:ext cx="35877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>
                <a:solidFill>
                  <a:srgbClr val="FFFFFF"/>
                </a:solidFill>
              </a:defRPr>
            </a:pPr>
            <a:r>
              <a:t>4</a:t>
            </a:r>
          </a:p>
        </p:txBody>
      </p:sp>
      <p:sp>
        <p:nvSpPr>
          <p:cNvPr id="12" name="Textbox5"/>
          <p:cNvSpPr txBox="1">
            <a:extLst>
              <a:ext uri="smNativeData">
                <pr:smNativeData xmlns:pr="smNativeData" val="SMDATA_13_IowlYB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DUCAAD/fwAA/38AAAAAAAAJAAAABAAAAABvkAU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5AQAAkR0AAO4DAADRHwAAACAAACYAAAAIAAAA//////////8="/>
              </a:ext>
            </a:extLst>
          </p:cNvSpPr>
          <p:nvPr/>
        </p:nvSpPr>
        <p:spPr>
          <a:xfrm>
            <a:off x="280035" y="4806315"/>
            <a:ext cx="35877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>
                <a:solidFill>
                  <a:srgbClr val="FFFFFF"/>
                </a:solidFill>
              </a:defRPr>
            </a:pPr>
            <a:r>
              <a:t>5</a:t>
            </a:r>
          </a:p>
        </p:txBody>
      </p:sp>
      <p:sp>
        <p:nvSpPr>
          <p:cNvPr id="13" name="Textbox6"/>
          <p:cNvSpPr txBox="1">
            <a:extLst>
              <a:ext uri="smNativeData">
                <pr:smNativeData xmlns:pr="smNativeData" val="SMDATA_13_IowlYB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DUCAAD/fwAA/38AAAAAAAAJAAAABAAAACDiigU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NGAAAUh0AAMIaAACSHwAAACAAACYAAAAIAAAA//////////8="/>
              </a:ext>
            </a:extLst>
          </p:cNvSpPr>
          <p:nvPr/>
        </p:nvSpPr>
        <p:spPr>
          <a:xfrm>
            <a:off x="3990975" y="4766310"/>
            <a:ext cx="35877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>
                <a:solidFill>
                  <a:srgbClr val="FFFFFF"/>
                </a:solidFill>
              </a:defRPr>
            </a:pPr>
            <a:r>
              <a:t>6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535379"/>
      </a:accent3>
      <a:accent4>
        <a:srgbClr val="737359"/>
      </a:accent4>
      <a:accent5>
        <a:srgbClr val="939339"/>
      </a:accent5>
      <a:accent6>
        <a:srgbClr val="B3B319"/>
      </a:accent6>
      <a:hlink>
        <a:srgbClr val="009999"/>
      </a:hlink>
      <a:folHlink>
        <a:srgbClr val="99CC00"/>
      </a:folHlink>
    </a:clrScheme>
    <a:fontScheme name="Presentation">
      <a:majorFont>
        <a:latin typeface="Basic Sans"/>
        <a:ea typeface="Basic Roman"/>
        <a:cs typeface="Basic Roman"/>
      </a:majorFont>
      <a:minorFont>
        <a:latin typeface="Basic Sans"/>
        <a:ea typeface="Basic Roman"/>
        <a:cs typeface="Basic Roma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DF7986"/>
        </a:accent3>
        <a:accent4>
          <a:srgbClr val="BF59A6"/>
        </a:accent4>
        <a:accent5>
          <a:srgbClr val="9F39C6"/>
        </a:accent5>
        <a:accent6>
          <a:srgbClr val="7F19E6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ACACDF"/>
        </a:accent3>
        <a:accent4>
          <a:srgbClr val="9C9CBF"/>
        </a:accent4>
        <a:accent5>
          <a:srgbClr val="7C7C9F"/>
        </a:accent5>
        <a:accent6>
          <a:srgbClr val="5C5C7F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6DA6DF"/>
        </a:accent3>
        <a:accent4>
          <a:srgbClr val="4D86BF"/>
        </a:accent4>
        <a:accent5>
          <a:srgbClr val="2D669F"/>
        </a:accent5>
        <a:accent6>
          <a:srgbClr val="0D467F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53ACAC"/>
        </a:accent3>
        <a:accent4>
          <a:srgbClr val="738C8C"/>
        </a:accent4>
        <a:accent5>
          <a:srgbClr val="936C6C"/>
        </a:accent5>
        <a:accent6>
          <a:srgbClr val="B34C4C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6D8FA7"/>
        </a:accent3>
        <a:accent4>
          <a:srgbClr val="8DAF87"/>
        </a:accent4>
        <a:accent5>
          <a:srgbClr val="ADCF67"/>
        </a:accent5>
        <a:accent6>
          <a:srgbClr val="CDEF47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9E9980"/>
        </a:accent3>
        <a:accent4>
          <a:srgbClr val="7EB9A0"/>
        </a:accent4>
        <a:accent5>
          <a:srgbClr val="5EC9C0"/>
        </a:accent5>
        <a:accent6>
          <a:srgbClr val="3EE9E0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209020"/>
        </a:accent3>
        <a:accent4>
          <a:srgbClr val="407040"/>
        </a:accent4>
        <a:accent5>
          <a:srgbClr val="605060"/>
        </a:accent5>
        <a:accent6>
          <a:srgbClr val="80308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666A6B"/>
        </a:accent3>
        <a:accent4>
          <a:srgbClr val="864A8B"/>
        </a:accent4>
        <a:accent5>
          <a:srgbClr val="A62AAB"/>
        </a:accent5>
        <a:accent6>
          <a:srgbClr val="C60ACB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A07E88"/>
        </a:accent3>
        <a:accent4>
          <a:srgbClr val="C05E68"/>
        </a:accent4>
        <a:accent5>
          <a:srgbClr val="E03E48"/>
        </a:accent5>
        <a:accent6>
          <a:srgbClr val="FF1E28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8686DF"/>
        </a:accent3>
        <a:accent4>
          <a:srgbClr val="A6A6BF"/>
        </a:accent4>
        <a:accent5>
          <a:srgbClr val="C6C69F"/>
        </a:accent5>
        <a:accent6>
          <a:srgbClr val="E6E67F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8F7F4F"/>
        </a:accent3>
        <a:accent4>
          <a:srgbClr val="6F9F6F"/>
        </a:accent4>
        <a:accent5>
          <a:srgbClr val="4FBF8F"/>
        </a:accent5>
        <a:accent6>
          <a:srgbClr val="2FDFAF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>athul</cp:lastModifiedBy>
  <cp:revision>0</cp:revision>
  <dcterms:created xsi:type="dcterms:W3CDTF">2021-02-11T16:46:14Z</dcterms:created>
  <dcterms:modified xsi:type="dcterms:W3CDTF">2021-02-11T19:57:22Z</dcterms:modified>
</cp:coreProperties>
</file>